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8" r:id="rId11"/>
  </p:sldIdLst>
  <p:sldSz cx="14401800" cy="9001125"/>
  <p:notesSz cx="10018713" cy="6888163"/>
  <p:defaultTextStyle>
    <a:defPPr>
      <a:defRPr lang="en-US"/>
    </a:defPPr>
    <a:lvl1pPr marL="0" algn="l" defTabSz="103693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8465" algn="l" defTabSz="103693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6930" algn="l" defTabSz="103693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5394" algn="l" defTabSz="103693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3859" algn="l" defTabSz="103693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2324" algn="l" defTabSz="103693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0789" algn="l" defTabSz="103693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29254" algn="l" defTabSz="103693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47718" algn="l" defTabSz="103693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-869" y="-86"/>
      </p:cViewPr>
      <p:guideLst>
        <p:guide orient="horz" pos="2835"/>
        <p:guide pos="4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73D3C7-FE2D-44A9-AF1F-0732A503C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0225" y="1473101"/>
            <a:ext cx="10801350" cy="3133725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EDF38A6-7DF5-436F-8260-1C7896AAC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0225" y="4727676"/>
            <a:ext cx="10801350" cy="2173189"/>
          </a:xfrm>
        </p:spPr>
        <p:txBody>
          <a:bodyPr/>
          <a:lstStyle>
            <a:lvl1pPr marL="0" indent="0" algn="ctr">
              <a:buNone/>
              <a:defRPr sz="2700"/>
            </a:lvl1pPr>
            <a:lvl2pPr marL="518465" indent="0" algn="ctr">
              <a:buNone/>
              <a:defRPr sz="2300"/>
            </a:lvl2pPr>
            <a:lvl3pPr marL="1036930" indent="0" algn="ctr">
              <a:buNone/>
              <a:defRPr sz="2000"/>
            </a:lvl3pPr>
            <a:lvl4pPr marL="1555394" indent="0" algn="ctr">
              <a:buNone/>
              <a:defRPr sz="1800"/>
            </a:lvl4pPr>
            <a:lvl5pPr marL="2073859" indent="0" algn="ctr">
              <a:buNone/>
              <a:defRPr sz="1800"/>
            </a:lvl5pPr>
            <a:lvl6pPr marL="2592324" indent="0" algn="ctr">
              <a:buNone/>
              <a:defRPr sz="1800"/>
            </a:lvl6pPr>
            <a:lvl7pPr marL="3110789" indent="0" algn="ctr">
              <a:buNone/>
              <a:defRPr sz="1800"/>
            </a:lvl7pPr>
            <a:lvl8pPr marL="3629254" indent="0" algn="ctr">
              <a:buNone/>
              <a:defRPr sz="1800"/>
            </a:lvl8pPr>
            <a:lvl9pPr marL="4147718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0BFAA9-F79B-4609-8898-A7B074D7B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CC1A-40A6-49D1-A162-90610A90124F}" type="datetimeFigureOut">
              <a:rPr lang="en-IN" smtClean="0"/>
              <a:pPr/>
              <a:t>18-10-2021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5F2DA-D3A5-4C75-9164-57517870E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EBD2B4-A255-4C5F-89A3-A607FC37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7836-E0B2-465B-8C98-018A9872DB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6391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42C1B0-001F-4AA4-8DD5-E34514C1F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460453C-3597-4E43-8271-B34FB546C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1FCC40-2702-4E18-B85F-51CE0A881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CC1A-40A6-49D1-A162-90610A90124F}" type="datetimeFigureOut">
              <a:rPr lang="en-IN" smtClean="0"/>
              <a:pPr/>
              <a:t>18-10-2021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36AC5-169C-4535-BF4C-33669A0C9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B88F9E-2093-4AC6-AA8A-90F0D414A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7836-E0B2-465B-8C98-018A9872DB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3879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6C5F877-B4AA-4F40-90C5-03A41E46B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306288" y="479227"/>
            <a:ext cx="3105388" cy="76280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1915B-6449-43B4-B3AB-B13F0F1BC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124" y="479227"/>
            <a:ext cx="9136142" cy="76280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0A9C39-B939-4B30-80F4-7D96BA4ED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CC1A-40A6-49D1-A162-90610A90124F}" type="datetimeFigureOut">
              <a:rPr lang="en-IN" smtClean="0"/>
              <a:pPr/>
              <a:t>18-10-2021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1A913E-7C8A-423F-8F74-D438F8A3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A67A5E-C4C4-4BBD-8DC2-89CA6289B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7836-E0B2-465B-8C98-018A9872DB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8910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F7D6A-5AF4-47A2-802E-CED6238E1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4DC5B6-69C9-4E17-B1BA-E60562CC9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A50CE9-484F-486E-9811-3BEDE07CE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CC1A-40A6-49D1-A162-90610A90124F}" type="datetimeFigureOut">
              <a:rPr lang="en-IN" smtClean="0"/>
              <a:pPr/>
              <a:t>18-10-2021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A44DEB-620E-4B59-AE14-0535E7CA8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A3D8CB-1556-4F11-8F1A-35AACF44D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7836-E0B2-465B-8C98-018A9872DB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4483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47797D-5760-4140-B102-3067E6D1F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27" y="2244032"/>
            <a:ext cx="12421553" cy="3744219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B3AA61-13B6-4AAE-98F6-FD548A83D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27" y="6023671"/>
            <a:ext cx="12421553" cy="1968995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1846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03693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553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738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923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1107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292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477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1C1A8E-BE5B-4AEE-89AA-72D9F0A2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CC1A-40A6-49D1-A162-90610A90124F}" type="datetimeFigureOut">
              <a:rPr lang="en-IN" smtClean="0"/>
              <a:pPr/>
              <a:t>18-10-2021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6A74B4-023D-4E7F-A488-F9D6F655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45A5A0-76B2-4103-8D89-9B115F239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7836-E0B2-465B-8C98-018A9872DB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7678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A84848-700D-480F-AFFD-9C19CADCB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2821-8FED-4936-B3C3-69BD8F84C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128" y="2396135"/>
            <a:ext cx="6120765" cy="5711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C87908-6AEB-4C0A-900B-C30164D15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90915" y="2396135"/>
            <a:ext cx="6120765" cy="57111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06F2E8-FDE2-4DA0-BA48-DCDC19DB2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CC1A-40A6-49D1-A162-90610A90124F}" type="datetimeFigureOut">
              <a:rPr lang="en-IN" smtClean="0"/>
              <a:pPr/>
              <a:t>18-10-2021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ABC7CD-C9D1-49F3-9F08-A3839738E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A79013-94D5-44F1-AB1C-C25459D79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7836-E0B2-465B-8C98-018A9872DB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1295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9A1CBC-60FC-44A6-8610-406C03F64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003" y="479230"/>
            <a:ext cx="12421553" cy="1739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C1DD2A-2B3A-4EEE-B8B5-FF166754C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2000" y="2206526"/>
            <a:ext cx="6092636" cy="10813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465" indent="0">
              <a:buNone/>
              <a:defRPr sz="2300" b="1"/>
            </a:lvl2pPr>
            <a:lvl3pPr marL="1036930" indent="0">
              <a:buNone/>
              <a:defRPr sz="2000" b="1"/>
            </a:lvl3pPr>
            <a:lvl4pPr marL="1555394" indent="0">
              <a:buNone/>
              <a:defRPr sz="1800" b="1"/>
            </a:lvl4pPr>
            <a:lvl5pPr marL="2073859" indent="0">
              <a:buNone/>
              <a:defRPr sz="1800" b="1"/>
            </a:lvl5pPr>
            <a:lvl6pPr marL="2592324" indent="0">
              <a:buNone/>
              <a:defRPr sz="1800" b="1"/>
            </a:lvl6pPr>
            <a:lvl7pPr marL="3110789" indent="0">
              <a:buNone/>
              <a:defRPr sz="1800" b="1"/>
            </a:lvl7pPr>
            <a:lvl8pPr marL="3629254" indent="0">
              <a:buNone/>
              <a:defRPr sz="1800" b="1"/>
            </a:lvl8pPr>
            <a:lvl9pPr marL="414771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3312D4-E95B-49FC-B024-97A24573F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2000" y="3287913"/>
            <a:ext cx="6092636" cy="4836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7BD063-B521-4925-B82D-0222517093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90915" y="2206526"/>
            <a:ext cx="6122641" cy="10813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8465" indent="0">
              <a:buNone/>
              <a:defRPr sz="2300" b="1"/>
            </a:lvl2pPr>
            <a:lvl3pPr marL="1036930" indent="0">
              <a:buNone/>
              <a:defRPr sz="2000" b="1"/>
            </a:lvl3pPr>
            <a:lvl4pPr marL="1555394" indent="0">
              <a:buNone/>
              <a:defRPr sz="1800" b="1"/>
            </a:lvl4pPr>
            <a:lvl5pPr marL="2073859" indent="0">
              <a:buNone/>
              <a:defRPr sz="1800" b="1"/>
            </a:lvl5pPr>
            <a:lvl6pPr marL="2592324" indent="0">
              <a:buNone/>
              <a:defRPr sz="1800" b="1"/>
            </a:lvl6pPr>
            <a:lvl7pPr marL="3110789" indent="0">
              <a:buNone/>
              <a:defRPr sz="1800" b="1"/>
            </a:lvl7pPr>
            <a:lvl8pPr marL="3629254" indent="0">
              <a:buNone/>
              <a:defRPr sz="1800" b="1"/>
            </a:lvl8pPr>
            <a:lvl9pPr marL="414771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E2C5F2-454E-408D-8D6A-6F62EECA88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290915" y="3287913"/>
            <a:ext cx="6122641" cy="4836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8962423-99D8-4EBA-B316-4CA411927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CC1A-40A6-49D1-A162-90610A90124F}" type="datetimeFigureOut">
              <a:rPr lang="en-IN" smtClean="0"/>
              <a:pPr/>
              <a:t>18-10-2021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1DC3F72-0027-49BD-AADC-CB677D7D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BE42E89-B9D0-490C-A36C-AAE0AF6A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7836-E0B2-465B-8C98-018A9872DB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9061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91FB46-91C1-4386-815F-5E6F9D420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E330377-63B1-42A3-A169-AD4BEAE48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CC1A-40A6-49D1-A162-90610A90124F}" type="datetimeFigureOut">
              <a:rPr lang="en-IN" smtClean="0"/>
              <a:pPr/>
              <a:t>18-10-2021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2C14AB2-59C6-4746-9E7B-D07411F2D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8DFA131-9E3F-47AA-9352-34B4906AE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7836-E0B2-465B-8C98-018A9872DB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2450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0F2CD30-6FB1-4D75-98AA-36D400D2C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CC1A-40A6-49D1-A162-90610A90124F}" type="datetimeFigureOut">
              <a:rPr lang="en-IN" smtClean="0"/>
              <a:pPr/>
              <a:t>18-10-2021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B7BCA63-4857-4B45-8104-095E42AB9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BC6CB76-B303-4A4D-AC47-DF2901DE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7836-E0B2-465B-8C98-018A9872DB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2046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869F9F-0A30-45AF-AD2B-257E7C390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004" y="600076"/>
            <a:ext cx="4644955" cy="2100264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E543DC-22EE-44DB-B836-C952BBA86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2645" y="1295997"/>
            <a:ext cx="7290911" cy="6396634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372EDCB-6819-4FBC-90D8-4E9C0E8A6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2004" y="2700339"/>
            <a:ext cx="4644955" cy="5002709"/>
          </a:xfrm>
        </p:spPr>
        <p:txBody>
          <a:bodyPr/>
          <a:lstStyle>
            <a:lvl1pPr marL="0" indent="0">
              <a:buNone/>
              <a:defRPr sz="1800"/>
            </a:lvl1pPr>
            <a:lvl2pPr marL="518465" indent="0">
              <a:buNone/>
              <a:defRPr sz="1600"/>
            </a:lvl2pPr>
            <a:lvl3pPr marL="1036930" indent="0">
              <a:buNone/>
              <a:defRPr sz="1400"/>
            </a:lvl3pPr>
            <a:lvl4pPr marL="1555394" indent="0">
              <a:buNone/>
              <a:defRPr sz="1100"/>
            </a:lvl4pPr>
            <a:lvl5pPr marL="2073859" indent="0">
              <a:buNone/>
              <a:defRPr sz="1100"/>
            </a:lvl5pPr>
            <a:lvl6pPr marL="2592324" indent="0">
              <a:buNone/>
              <a:defRPr sz="1100"/>
            </a:lvl6pPr>
            <a:lvl7pPr marL="3110789" indent="0">
              <a:buNone/>
              <a:defRPr sz="1100"/>
            </a:lvl7pPr>
            <a:lvl8pPr marL="3629254" indent="0">
              <a:buNone/>
              <a:defRPr sz="1100"/>
            </a:lvl8pPr>
            <a:lvl9pPr marL="41477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368FD4-F5EB-4D7C-860A-AA7C4A67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CC1A-40A6-49D1-A162-90610A90124F}" type="datetimeFigureOut">
              <a:rPr lang="en-IN" smtClean="0"/>
              <a:pPr/>
              <a:t>18-10-2021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F697B5-E0FF-444B-839D-6B38CE474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F5D959A-633B-46AC-A481-243D652E9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7836-E0B2-465B-8C98-018A9872DB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3727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88A239-8D58-4FD0-B723-10A6308E1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004" y="600076"/>
            <a:ext cx="4644955" cy="2100264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0C13AAA-B197-4A88-B6E3-1264190D48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22645" y="1295997"/>
            <a:ext cx="7290911" cy="6396634"/>
          </a:xfrm>
        </p:spPr>
        <p:txBody>
          <a:bodyPr/>
          <a:lstStyle>
            <a:lvl1pPr marL="0" indent="0">
              <a:buNone/>
              <a:defRPr sz="3600"/>
            </a:lvl1pPr>
            <a:lvl2pPr marL="518465" indent="0">
              <a:buNone/>
              <a:defRPr sz="3200"/>
            </a:lvl2pPr>
            <a:lvl3pPr marL="1036930" indent="0">
              <a:buNone/>
              <a:defRPr sz="2700"/>
            </a:lvl3pPr>
            <a:lvl4pPr marL="1555394" indent="0">
              <a:buNone/>
              <a:defRPr sz="2300"/>
            </a:lvl4pPr>
            <a:lvl5pPr marL="2073859" indent="0">
              <a:buNone/>
              <a:defRPr sz="2300"/>
            </a:lvl5pPr>
            <a:lvl6pPr marL="2592324" indent="0">
              <a:buNone/>
              <a:defRPr sz="2300"/>
            </a:lvl6pPr>
            <a:lvl7pPr marL="3110789" indent="0">
              <a:buNone/>
              <a:defRPr sz="2300"/>
            </a:lvl7pPr>
            <a:lvl8pPr marL="3629254" indent="0">
              <a:buNone/>
              <a:defRPr sz="2300"/>
            </a:lvl8pPr>
            <a:lvl9pPr marL="4147718" indent="0">
              <a:buNone/>
              <a:defRPr sz="23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A9636B3-757D-48C1-A18C-614AFDFE4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2004" y="2700339"/>
            <a:ext cx="4644955" cy="5002709"/>
          </a:xfrm>
        </p:spPr>
        <p:txBody>
          <a:bodyPr/>
          <a:lstStyle>
            <a:lvl1pPr marL="0" indent="0">
              <a:buNone/>
              <a:defRPr sz="1800"/>
            </a:lvl1pPr>
            <a:lvl2pPr marL="518465" indent="0">
              <a:buNone/>
              <a:defRPr sz="1600"/>
            </a:lvl2pPr>
            <a:lvl3pPr marL="1036930" indent="0">
              <a:buNone/>
              <a:defRPr sz="1400"/>
            </a:lvl3pPr>
            <a:lvl4pPr marL="1555394" indent="0">
              <a:buNone/>
              <a:defRPr sz="1100"/>
            </a:lvl4pPr>
            <a:lvl5pPr marL="2073859" indent="0">
              <a:buNone/>
              <a:defRPr sz="1100"/>
            </a:lvl5pPr>
            <a:lvl6pPr marL="2592324" indent="0">
              <a:buNone/>
              <a:defRPr sz="1100"/>
            </a:lvl6pPr>
            <a:lvl7pPr marL="3110789" indent="0">
              <a:buNone/>
              <a:defRPr sz="1100"/>
            </a:lvl7pPr>
            <a:lvl8pPr marL="3629254" indent="0">
              <a:buNone/>
              <a:defRPr sz="1100"/>
            </a:lvl8pPr>
            <a:lvl9pPr marL="4147718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11DA2DA-C422-49D2-B042-21931245C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1CC1A-40A6-49D1-A162-90610A90124F}" type="datetimeFigureOut">
              <a:rPr lang="en-IN" smtClean="0"/>
              <a:pPr/>
              <a:t>18-10-2021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D862AA-CB43-4092-8A00-8AF2DD808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6EC412-E80C-4A2C-8761-23E87526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F7836-E0B2-465B-8C98-018A9872DB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7748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2A30494-267F-4549-98CD-76C7977F0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128" y="479230"/>
            <a:ext cx="12421553" cy="1739801"/>
          </a:xfrm>
          <a:prstGeom prst="rect">
            <a:avLst/>
          </a:prstGeom>
        </p:spPr>
        <p:txBody>
          <a:bodyPr vert="horz" lIns="103693" tIns="51846" rIns="103693" bIns="5184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02B98D-F8E3-401A-B336-BEEAF452E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0128" y="2396135"/>
            <a:ext cx="12421553" cy="5711131"/>
          </a:xfrm>
          <a:prstGeom prst="rect">
            <a:avLst/>
          </a:prstGeom>
        </p:spPr>
        <p:txBody>
          <a:bodyPr vert="horz" lIns="103693" tIns="51846" rIns="103693" bIns="518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661409-D168-4146-A44A-6113087BB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0128" y="8342712"/>
            <a:ext cx="3240405" cy="479226"/>
          </a:xfrm>
          <a:prstGeom prst="rect">
            <a:avLst/>
          </a:prstGeom>
        </p:spPr>
        <p:txBody>
          <a:bodyPr vert="horz" lIns="103693" tIns="51846" rIns="103693" bIns="5184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1CC1A-40A6-49D1-A162-90610A90124F}" type="datetimeFigureOut">
              <a:rPr lang="en-IN" smtClean="0"/>
              <a:pPr/>
              <a:t>18-10-2021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95C6C9-D7A4-40A7-ACF4-DB1721A5BD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0596" y="8342712"/>
            <a:ext cx="4860608" cy="479226"/>
          </a:xfrm>
          <a:prstGeom prst="rect">
            <a:avLst/>
          </a:prstGeom>
        </p:spPr>
        <p:txBody>
          <a:bodyPr vert="horz" lIns="103693" tIns="51846" rIns="103693" bIns="5184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AEF70D-488B-4733-98EE-0280F3009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71275" y="8342712"/>
            <a:ext cx="3240405" cy="479226"/>
          </a:xfrm>
          <a:prstGeom prst="rect">
            <a:avLst/>
          </a:prstGeom>
        </p:spPr>
        <p:txBody>
          <a:bodyPr vert="horz" lIns="103693" tIns="51846" rIns="103693" bIns="5184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F7836-E0B2-465B-8C98-018A9872DB9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6229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3693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232" indent="-259232" algn="l" defTabSz="1036930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77697" indent="-259232" algn="l" defTabSz="103693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162" indent="-259232" algn="l" defTabSz="103693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14627" indent="-259232" algn="l" defTabSz="103693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333092" indent="-259232" algn="l" defTabSz="103693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851556" indent="-259232" algn="l" defTabSz="103693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021" indent="-259232" algn="l" defTabSz="103693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88486" indent="-259232" algn="l" defTabSz="103693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406951" indent="-259232" algn="l" defTabSz="103693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8465" algn="l" defTabSz="1036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930" algn="l" defTabSz="1036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5394" algn="l" defTabSz="1036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3859" algn="l" defTabSz="1036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2324" algn="l" defTabSz="1036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0789" algn="l" defTabSz="1036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9254" algn="l" defTabSz="1036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47718" algn="l" defTabSz="10369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A8B79C61-673F-4527-9CFE-63D35E4E4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128" y="479230"/>
            <a:ext cx="12759095" cy="7746801"/>
          </a:xfrm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chemeClr val="accent5"/>
                </a:solidFill>
                <a:latin typeface="Bookman Old Style" panose="02050604050505020204" pitchFamily="18" charset="0"/>
              </a:rPr>
              <a:t>ASSOTECH PRIDE – BHUBANESWAR</a:t>
            </a:r>
            <a:br>
              <a:rPr lang="en-US" sz="4000" b="1" u="sng" dirty="0">
                <a:solidFill>
                  <a:schemeClr val="accent5"/>
                </a:solidFill>
                <a:latin typeface="Bookman Old Style" panose="02050604050505020204" pitchFamily="18" charset="0"/>
              </a:rPr>
            </a:br>
            <a:r>
              <a:rPr lang="en-US" sz="4000" b="1" u="sng" dirty="0">
                <a:solidFill>
                  <a:schemeClr val="accent5"/>
                </a:solidFill>
                <a:latin typeface="Bookman Old Style" panose="02050604050505020204" pitchFamily="18" charset="0"/>
              </a:rPr>
              <a:t/>
            </a:r>
            <a:br>
              <a:rPr lang="en-US" sz="4000" b="1" u="sng" dirty="0">
                <a:solidFill>
                  <a:schemeClr val="accent5"/>
                </a:solidFill>
                <a:latin typeface="Bookman Old Style" panose="02050604050505020204" pitchFamily="18" charset="0"/>
              </a:rPr>
            </a:br>
            <a:r>
              <a:rPr lang="en-US" sz="4000" b="1" u="sng" dirty="0">
                <a:solidFill>
                  <a:schemeClr val="accent5"/>
                </a:solidFill>
                <a:latin typeface="Bookman Old Style" panose="02050604050505020204" pitchFamily="18" charset="0"/>
              </a:rPr>
              <a:t>PHASE – 1 CONSTRUCTION </a:t>
            </a:r>
            <a:br>
              <a:rPr lang="en-US" sz="4000" b="1" u="sng" dirty="0">
                <a:solidFill>
                  <a:schemeClr val="accent5"/>
                </a:solidFill>
                <a:latin typeface="Bookman Old Style" panose="02050604050505020204" pitchFamily="18" charset="0"/>
              </a:rPr>
            </a:br>
            <a:r>
              <a:rPr lang="en-US" sz="4000" b="1" u="sng" dirty="0">
                <a:solidFill>
                  <a:schemeClr val="accent5"/>
                </a:solidFill>
                <a:latin typeface="Bookman Old Style" panose="02050604050505020204" pitchFamily="18" charset="0"/>
              </a:rPr>
              <a:t/>
            </a:r>
            <a:br>
              <a:rPr lang="en-US" sz="4000" b="1" u="sng" dirty="0">
                <a:solidFill>
                  <a:schemeClr val="accent5"/>
                </a:solidFill>
                <a:latin typeface="Bookman Old Style" panose="02050604050505020204" pitchFamily="18" charset="0"/>
              </a:rPr>
            </a:br>
            <a:r>
              <a:rPr lang="en-US" sz="4000" b="1" u="sng" dirty="0">
                <a:solidFill>
                  <a:schemeClr val="accent5"/>
                </a:solidFill>
                <a:latin typeface="Bookman Old Style" panose="02050604050505020204" pitchFamily="18" charset="0"/>
              </a:rPr>
              <a:t>PROGRESS DETAIL – UPTO </a:t>
            </a:r>
            <a:r>
              <a:rPr lang="en-US" sz="4000" b="1" u="sng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30</a:t>
            </a:r>
            <a:r>
              <a:rPr lang="en-US" sz="4000" b="1" u="sng" baseline="30000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TH</a:t>
            </a:r>
            <a:r>
              <a:rPr lang="en-US" sz="4000" b="1" u="sng" baseline="30000" dirty="0">
                <a:solidFill>
                  <a:schemeClr val="accent5"/>
                </a:solidFill>
                <a:latin typeface="Bookman Old Style" panose="02050604050505020204" pitchFamily="18" charset="0"/>
              </a:rPr>
              <a:t/>
            </a:r>
            <a:br>
              <a:rPr lang="en-US" sz="4000" b="1" u="sng" baseline="30000" dirty="0">
                <a:solidFill>
                  <a:schemeClr val="accent5"/>
                </a:solidFill>
                <a:latin typeface="Bookman Old Style" panose="02050604050505020204" pitchFamily="18" charset="0"/>
              </a:rPr>
            </a:br>
            <a:r>
              <a:rPr lang="en-US" sz="4000" b="1" u="sng" baseline="30000" dirty="0">
                <a:solidFill>
                  <a:schemeClr val="accent5"/>
                </a:solidFill>
                <a:latin typeface="Bookman Old Style" panose="02050604050505020204" pitchFamily="18" charset="0"/>
              </a:rPr>
              <a:t/>
            </a:r>
            <a:br>
              <a:rPr lang="en-US" sz="4000" b="1" u="sng" baseline="30000" dirty="0">
                <a:solidFill>
                  <a:schemeClr val="accent5"/>
                </a:solidFill>
                <a:latin typeface="Bookman Old Style" panose="02050604050505020204" pitchFamily="18" charset="0"/>
              </a:rPr>
            </a:br>
            <a:r>
              <a:rPr lang="en-US" sz="4000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u="sng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SEPTEMBER </a:t>
            </a:r>
            <a:r>
              <a:rPr lang="en-US" sz="4000" b="1" u="sng" dirty="0">
                <a:solidFill>
                  <a:schemeClr val="accent5"/>
                </a:solidFill>
                <a:latin typeface="Bookman Old Style" panose="02050604050505020204" pitchFamily="18" charset="0"/>
              </a:rPr>
              <a:t>2021</a:t>
            </a:r>
            <a:r>
              <a:rPr lang="en-IN" sz="4000" b="1" u="sng" dirty="0">
                <a:solidFill>
                  <a:schemeClr val="accent5"/>
                </a:solidFill>
                <a:latin typeface="Bookman Old Style" panose="02050604050505020204" pitchFamily="18" charset="0"/>
              </a:rPr>
              <a:t/>
            </a:r>
            <a:br>
              <a:rPr lang="en-IN" sz="4000" b="1" u="sng" dirty="0">
                <a:solidFill>
                  <a:schemeClr val="accent5"/>
                </a:solidFill>
                <a:latin typeface="Bookman Old Style" panose="02050604050505020204" pitchFamily="18" charset="0"/>
              </a:rPr>
            </a:br>
            <a:endParaRPr lang="en-IN" sz="4000" b="1" u="sng" dirty="0">
              <a:solidFill>
                <a:schemeClr val="accent5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965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2AA779-C5AC-4B27-A5EB-15D92378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18" y="3"/>
            <a:ext cx="12421553" cy="835546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NON TOWER </a:t>
            </a:r>
            <a:r>
              <a:rPr lang="en-US" sz="2700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AREA – TIE BEAM WORK IN PROGRESS </a:t>
            </a:r>
            <a:endParaRPr lang="en-IN" sz="2700" b="1" dirty="0">
              <a:solidFill>
                <a:schemeClr val="accent5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2" descr="C:\Users\Purusottampa\Downloads\WhatsApp Image 2021-09-28 at 1.26.13 PM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824"/>
          <a:stretch>
            <a:fillRect/>
          </a:stretch>
        </p:blipFill>
        <p:spPr bwMode="auto">
          <a:xfrm>
            <a:off x="530035" y="880159"/>
            <a:ext cx="13233466" cy="772835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51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394E83-4F07-4DA7-92FA-2CCAF15FD533}"/>
              </a:ext>
            </a:extLst>
          </p:cNvPr>
          <p:cNvSpPr txBox="1"/>
          <p:nvPr/>
        </p:nvSpPr>
        <p:spPr>
          <a:xfrm>
            <a:off x="1645895" y="227879"/>
            <a:ext cx="10969137" cy="520203"/>
          </a:xfrm>
          <a:prstGeom prst="rect">
            <a:avLst/>
          </a:prstGeom>
          <a:noFill/>
        </p:spPr>
        <p:txBody>
          <a:bodyPr wrap="square" lIns="103693" tIns="51846" rIns="103693" bIns="51846">
            <a:spAutoFit/>
          </a:bodyPr>
          <a:lstStyle/>
          <a:p>
            <a:pPr algn="ctr"/>
            <a:r>
              <a:rPr lang="en-US" sz="2700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TOWER – </a:t>
            </a:r>
            <a:r>
              <a:rPr lang="en-US" sz="2700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B1 9</a:t>
            </a:r>
            <a:r>
              <a:rPr lang="en-US" sz="2700" b="1" baseline="30000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TH</a:t>
            </a:r>
            <a:r>
              <a:rPr lang="en-US" sz="2700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 FLOOR ROOF SLAB WORK IN PROGRESS</a:t>
            </a:r>
            <a:endParaRPr lang="en-IN" sz="2700" dirty="0">
              <a:solidFill>
                <a:schemeClr val="accent5"/>
              </a:solidFill>
            </a:endParaRPr>
          </a:p>
        </p:txBody>
      </p:sp>
      <p:pic>
        <p:nvPicPr>
          <p:cNvPr id="4" name="Picture 2" descr="C:\Users\Purusottampa\Downloads\WhatsApp Image 2021-09-28 at 1.26.13 PM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53" t="-452" r="29874"/>
          <a:stretch/>
        </p:blipFill>
        <p:spPr bwMode="auto">
          <a:xfrm>
            <a:off x="670560" y="899159"/>
            <a:ext cx="12984480" cy="752395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5292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9DCD5A-65EF-4904-AC7D-CF5F4293F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07" y="144751"/>
            <a:ext cx="12421553" cy="534491"/>
          </a:xfrm>
        </p:spPr>
        <p:txBody>
          <a:bodyPr>
            <a:noAutofit/>
          </a:bodyPr>
          <a:lstStyle/>
          <a:p>
            <a:pPr algn="ctr"/>
            <a:r>
              <a:rPr lang="en-US" sz="2700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TOWER B2 - (TERRACE LEVEL SLAB </a:t>
            </a:r>
            <a:r>
              <a:rPr lang="en-US" sz="2700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COMPLETED)</a:t>
            </a:r>
            <a:endParaRPr lang="en-IN" sz="2700" b="1" dirty="0">
              <a:solidFill>
                <a:schemeClr val="accent5"/>
              </a:solidFill>
            </a:endParaRPr>
          </a:p>
        </p:txBody>
      </p:sp>
      <p:pic>
        <p:nvPicPr>
          <p:cNvPr id="4" name="Picture 2" descr="C:\Users\Purusottampa\Downloads\WhatsApp Image 2021-10-05 at 12.51.03 PM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76" r="25800" b="5566"/>
          <a:stretch/>
        </p:blipFill>
        <p:spPr bwMode="auto">
          <a:xfrm>
            <a:off x="593766" y="845917"/>
            <a:ext cx="13514120" cy="758556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272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CF5C4-1737-4DB9-970A-D89FB89C6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854" y="1"/>
            <a:ext cx="12421553" cy="685969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TOWER – B2 MIVAN SHUTTERING </a:t>
            </a:r>
            <a:endParaRPr lang="en-IN" sz="2700" dirty="0">
              <a:solidFill>
                <a:schemeClr val="accent5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68376CDD-400C-4DB0-A40F-325DF0BB3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128" y="683631"/>
            <a:ext cx="13754631" cy="793010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9551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C3FD33-A972-4CFA-92A0-B60DD6CB7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163" y="0"/>
            <a:ext cx="12421553" cy="944320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TOWER – B3 </a:t>
            </a:r>
            <a:r>
              <a:rPr lang="en-US" sz="2700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(1</a:t>
            </a:r>
            <a:r>
              <a:rPr lang="en-US" sz="2700" b="1" baseline="30000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ST</a:t>
            </a:r>
            <a:r>
              <a:rPr lang="en-US" sz="2700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 FLOOR ROOF SLAB WORK IN PROGRESS)</a:t>
            </a:r>
            <a:endParaRPr lang="en-IN" sz="2700" dirty="0">
              <a:solidFill>
                <a:schemeClr val="accent5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AE2007F5-17A7-4AF0-B831-E400F2B9C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816" y="865933"/>
            <a:ext cx="13836666" cy="7722644"/>
          </a:xfr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8744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992EF7-BC52-45DC-B930-0140ED7C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83" y="3"/>
            <a:ext cx="12930160" cy="738799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TOWER – B4 (STILT FLOOR ROOF SLAB COMPLETED)</a:t>
            </a:r>
            <a:endParaRPr lang="en-IN" sz="2700" dirty="0">
              <a:solidFill>
                <a:schemeClr val="accent5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9FAEB49D-E4B5-4A3F-A834-5E23A3420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108" y="774781"/>
            <a:ext cx="13877684" cy="7838955"/>
          </a:xfr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27503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54C0CA-8458-410F-978A-A368A1FE4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128" y="0"/>
            <a:ext cx="12421553" cy="685969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TOWER – B6 (STILT FLOOR ROOF </a:t>
            </a:r>
            <a:r>
              <a:rPr lang="en-US" sz="2700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SLAB COMPLETED)</a:t>
            </a:r>
            <a:endParaRPr lang="en-IN" sz="2700" dirty="0">
              <a:solidFill>
                <a:schemeClr val="accent5"/>
              </a:solidFill>
            </a:endParaRPr>
          </a:p>
        </p:txBody>
      </p:sp>
      <p:pic>
        <p:nvPicPr>
          <p:cNvPr id="4" name="Picture 2" descr="C:\Users\lenovo\Downloads\WhatsApp Image 2021-08-03 at 11.46.53 AM (2).jpeg"/>
          <p:cNvPicPr>
            <a:picLocks noChangeAspect="1" noChangeArrowheads="1"/>
          </p:cNvPicPr>
          <p:nvPr/>
        </p:nvPicPr>
        <p:blipFill>
          <a:blip r:embed="rId2"/>
          <a:srcRect t="15310" r="6542" b="29876"/>
          <a:stretch>
            <a:fillRect/>
          </a:stretch>
        </p:blipFill>
        <p:spPr bwMode="auto">
          <a:xfrm>
            <a:off x="640080" y="914400"/>
            <a:ext cx="13289280" cy="73696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12703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632E87-9805-4F72-8F9A-51ED4BD9C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694" y="3"/>
            <a:ext cx="12421553" cy="930659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TOWER – C1 </a:t>
            </a:r>
            <a:r>
              <a:rPr lang="en-US" sz="2700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(2</a:t>
            </a:r>
            <a:r>
              <a:rPr lang="en-US" sz="2700" b="1" baseline="30000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ND</a:t>
            </a:r>
            <a:r>
              <a:rPr lang="en-US" sz="2700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 FLOOR ROOF SLAB WORK IN PROGRESS)</a:t>
            </a:r>
            <a:endParaRPr lang="en-IN" sz="2700" b="1" dirty="0">
              <a:solidFill>
                <a:schemeClr val="accent5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2" descr="C:\Users\Purusottampa\Downloads\WhatsApp Image 2021-09-28 at 1.26.14 PM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85" r="26644" b="21571"/>
          <a:stretch/>
        </p:blipFill>
        <p:spPr bwMode="auto">
          <a:xfrm>
            <a:off x="392105" y="902524"/>
            <a:ext cx="13522411" cy="764771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6057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2AA779-C5AC-4B27-A5EB-15D92378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18" y="3"/>
            <a:ext cx="12421553" cy="835546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>
                <a:solidFill>
                  <a:schemeClr val="accent5"/>
                </a:solidFill>
                <a:latin typeface="Bookman Old Style" panose="02050604050505020204" pitchFamily="18" charset="0"/>
              </a:rPr>
              <a:t>NON TOWER </a:t>
            </a:r>
            <a:r>
              <a:rPr lang="en-US" sz="2700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AREA – 1</a:t>
            </a:r>
            <a:r>
              <a:rPr lang="en-US" sz="2700" b="1" baseline="30000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ST</a:t>
            </a:r>
            <a:r>
              <a:rPr lang="en-US" sz="2700" b="1" dirty="0" smtClean="0">
                <a:solidFill>
                  <a:schemeClr val="accent5"/>
                </a:solidFill>
                <a:latin typeface="Bookman Old Style" panose="02050604050505020204" pitchFamily="18" charset="0"/>
              </a:rPr>
              <a:t> STILT ROOF SLAB IN PROGRESS</a:t>
            </a:r>
            <a:endParaRPr lang="en-IN" sz="2700" b="1" dirty="0">
              <a:solidFill>
                <a:schemeClr val="accent5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Picture 2" descr="C:\Users\Purusottampa\Downloads\WhatsApp Image 2021-09-15 at 12.27.08 PM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330" y="819397"/>
            <a:ext cx="6557950" cy="776646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urusottampa\Downloads\WhatsApp Image 2021-09-15 at 12.27.08 PM (2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" y="783771"/>
            <a:ext cx="6952607" cy="7802089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2514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162</TotalTime>
  <Words>91</Words>
  <Application>Microsoft Office PowerPoint</Application>
  <PresentationFormat>Custom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ASSOTECH PRIDE – BHUBANESWAR  PHASE – 1 CONSTRUCTION   PROGRESS DETAIL – UPTO 30TH   SEPTEMBER 2021 </vt:lpstr>
      <vt:lpstr>Slide 2</vt:lpstr>
      <vt:lpstr>TOWER B2 - (TERRACE LEVEL SLAB COMPLETED)</vt:lpstr>
      <vt:lpstr>TOWER – B2 MIVAN SHUTTERING </vt:lpstr>
      <vt:lpstr>TOWER – B3 (1ST FLOOR ROOF SLAB WORK IN PROGRESS)</vt:lpstr>
      <vt:lpstr>TOWER – B4 (STILT FLOOR ROOF SLAB COMPLETED)</vt:lpstr>
      <vt:lpstr>TOWER – B6 (STILT FLOOR ROOF SLAB COMPLETED)</vt:lpstr>
      <vt:lpstr>TOWER – C1 (2ND FLOOR ROOF SLAB WORK IN PROGRESS)</vt:lpstr>
      <vt:lpstr>NON TOWER AREA – 1ST STILT ROOF SLAB IN PROGRESS</vt:lpstr>
      <vt:lpstr>NON TOWER AREA – TIE BEAM WORK IN PROGRESS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yesu kumar</dc:creator>
  <cp:lastModifiedBy>yesua</cp:lastModifiedBy>
  <cp:revision>34</cp:revision>
  <dcterms:created xsi:type="dcterms:W3CDTF">2021-01-21T09:29:09Z</dcterms:created>
  <dcterms:modified xsi:type="dcterms:W3CDTF">2021-10-18T11:41:19Z</dcterms:modified>
</cp:coreProperties>
</file>